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408"/>
    <a:srgbClr val="13D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F356BB-31BD-40D2-8B27-6BF56DF0DDC8}" type="datetimeFigureOut">
              <a:rPr lang="sk-SK" smtClean="0"/>
              <a:t>22. 9. 2015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8CC64-8A05-4693-BA05-D789C8BF9FE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Projekt </a:t>
            </a:r>
            <a:br>
              <a:rPr lang="sk-SK" dirty="0" smtClean="0"/>
            </a:br>
            <a:r>
              <a:rPr lang="sk-SK" dirty="0" smtClean="0"/>
              <a:t>Tu sme doma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Úprava chodníkov</a:t>
            </a:r>
            <a:endParaRPr lang="sk-SK" dirty="0"/>
          </a:p>
        </p:txBody>
      </p:sp>
      <p:pic>
        <p:nvPicPr>
          <p:cNvPr id="4" name="Obrázok 3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0"/>
            <a:ext cx="2535213" cy="900000"/>
          </a:xfrm>
          <a:prstGeom prst="rect">
            <a:avLst/>
          </a:prstGeom>
        </p:spPr>
      </p:pic>
      <p:pic>
        <p:nvPicPr>
          <p:cNvPr id="5" name="Obrázok 4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589240"/>
            <a:ext cx="2729856" cy="900000"/>
          </a:xfrm>
          <a:prstGeom prst="rect">
            <a:avLst/>
          </a:prstGeom>
        </p:spPr>
      </p:pic>
      <p:pic>
        <p:nvPicPr>
          <p:cNvPr id="6" name="Obrázok 5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7" y="5589240"/>
            <a:ext cx="2211863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3187700"/>
          </a:xfrm>
        </p:spPr>
        <p:txBody>
          <a:bodyPr/>
          <a:lstStyle/>
          <a:p>
            <a:r>
              <a:rPr lang="sk-SK" sz="2800" dirty="0" smtClean="0"/>
              <a:t>Neformálna skupina zložená z </a:t>
            </a:r>
            <a:r>
              <a:rPr lang="sk-SK" sz="2800" dirty="0" smtClean="0"/>
              <a:t>učiteľov (Roman Bartoš, Aurel </a:t>
            </a:r>
            <a:r>
              <a:rPr lang="sk-SK" sz="2800" dirty="0" err="1" smtClean="0"/>
              <a:t>Zsittnyan</a:t>
            </a:r>
            <a:r>
              <a:rPr lang="sk-SK" sz="2800" dirty="0" smtClean="0"/>
              <a:t>, Katarína </a:t>
            </a:r>
            <a:r>
              <a:rPr lang="sk-SK" sz="2800" dirty="0" err="1" smtClean="0"/>
              <a:t>Turančíková</a:t>
            </a:r>
            <a:r>
              <a:rPr lang="sk-SK" sz="2800" dirty="0" smtClean="0"/>
              <a:t>) </a:t>
            </a:r>
            <a:r>
              <a:rPr lang="sk-SK" sz="2800" dirty="0" smtClean="0"/>
              <a:t>Špeciálnej základnej školy s vyučovacím jazykom maďarským – </a:t>
            </a:r>
            <a:r>
              <a:rPr lang="sk-SK" sz="2800" dirty="0" err="1" smtClean="0"/>
              <a:t>Speciális</a:t>
            </a:r>
            <a:r>
              <a:rPr lang="sk-SK" sz="2800" dirty="0" smtClean="0"/>
              <a:t> </a:t>
            </a:r>
            <a:r>
              <a:rPr lang="sk-SK" sz="2800" dirty="0" err="1" smtClean="0"/>
              <a:t>Alapiskola</a:t>
            </a:r>
            <a:r>
              <a:rPr lang="sk-SK" sz="2800" dirty="0" smtClean="0"/>
              <a:t> Hurbanovo, získal </a:t>
            </a:r>
            <a:r>
              <a:rPr lang="sk-SK" sz="2800" b="1" dirty="0" smtClean="0"/>
              <a:t>grant</a:t>
            </a:r>
            <a:r>
              <a:rPr lang="sk-SK" sz="2800" dirty="0" smtClean="0"/>
              <a:t> vo výške </a:t>
            </a:r>
            <a:r>
              <a:rPr lang="sk-SK" sz="2800" b="1" dirty="0" smtClean="0"/>
              <a:t>3.297,61€</a:t>
            </a:r>
            <a:r>
              <a:rPr lang="sk-SK" sz="2800" dirty="0" smtClean="0"/>
              <a:t> na projekt Úprava chodníkov v areáli školy</a:t>
            </a:r>
            <a:endParaRPr lang="sk-SK" dirty="0"/>
          </a:p>
        </p:txBody>
      </p:sp>
      <p:pic>
        <p:nvPicPr>
          <p:cNvPr id="4" name="Obrázok 3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0"/>
            <a:ext cx="2535213" cy="900000"/>
          </a:xfrm>
          <a:prstGeom prst="rect">
            <a:avLst/>
          </a:prstGeom>
        </p:spPr>
      </p:pic>
      <p:pic>
        <p:nvPicPr>
          <p:cNvPr id="5" name="Obrázok 4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589240"/>
            <a:ext cx="2729856" cy="900000"/>
          </a:xfrm>
          <a:prstGeom prst="rect">
            <a:avLst/>
          </a:prstGeom>
        </p:spPr>
      </p:pic>
      <p:pic>
        <p:nvPicPr>
          <p:cNvPr id="6" name="Obrázok 5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6" y="5589240"/>
            <a:ext cx="2211864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7239000" cy="1458912"/>
          </a:xfrm>
        </p:spPr>
        <p:txBody>
          <a:bodyPr/>
          <a:lstStyle/>
          <a:p>
            <a:r>
              <a:rPr lang="sk-SK" sz="2800" b="1" dirty="0" smtClean="0"/>
              <a:t>Tento </a:t>
            </a:r>
            <a:r>
              <a:rPr lang="sk-SK" sz="2800" b="1" dirty="0" smtClean="0"/>
              <a:t>projekt sa uskutočnil vďaka finančnej podpore Nitrianskej </a:t>
            </a:r>
            <a:r>
              <a:rPr lang="sk-SK" sz="2800" b="1" dirty="0" err="1" smtClean="0"/>
              <a:t>komunitnej</a:t>
            </a:r>
            <a:r>
              <a:rPr lang="sk-SK" sz="2800" b="1" dirty="0" smtClean="0"/>
              <a:t> nadácie</a:t>
            </a:r>
            <a:r>
              <a:rPr lang="sk-SK" sz="2800" b="1" dirty="0" smtClean="0"/>
              <a:t>.</a:t>
            </a:r>
            <a:endParaRPr lang="sk-SK" sz="2800" dirty="0"/>
          </a:p>
        </p:txBody>
      </p:sp>
      <p:pic>
        <p:nvPicPr>
          <p:cNvPr id="4" name="Obrázok 3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9240"/>
            <a:ext cx="2535213" cy="900000"/>
          </a:xfrm>
          <a:prstGeom prst="rect">
            <a:avLst/>
          </a:prstGeom>
        </p:spPr>
      </p:pic>
      <p:pic>
        <p:nvPicPr>
          <p:cNvPr id="5" name="Obrázok 4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589240"/>
            <a:ext cx="2729856" cy="900000"/>
          </a:xfrm>
          <a:prstGeom prst="rect">
            <a:avLst/>
          </a:prstGeom>
        </p:spPr>
      </p:pic>
      <p:pic>
        <p:nvPicPr>
          <p:cNvPr id="6" name="Obrázok 5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6" y="5589240"/>
            <a:ext cx="2211864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716016" y="1988840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Pôvodný stav</a:t>
            </a:r>
            <a:br>
              <a:rPr lang="sk-SK" dirty="0" smtClean="0"/>
            </a:br>
            <a:r>
              <a:rPr lang="sk-SK" dirty="0" smtClean="0"/>
              <a:t> a vzhľad chodníka</a:t>
            </a:r>
            <a:endParaRPr lang="sk-SK" dirty="0"/>
          </a:p>
        </p:txBody>
      </p:sp>
      <p:pic>
        <p:nvPicPr>
          <p:cNvPr id="5" name="Zástupný symbol obrázka 4" descr="P616001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179512" y="1052736"/>
            <a:ext cx="4206875" cy="4205288"/>
          </a:xfrm>
        </p:spPr>
      </p:pic>
      <p:pic>
        <p:nvPicPr>
          <p:cNvPr id="7" name="Obrázok 6" descr="Heine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61248"/>
            <a:ext cx="2535213" cy="900000"/>
          </a:xfrm>
          <a:prstGeom prst="rect">
            <a:avLst/>
          </a:prstGeom>
        </p:spPr>
      </p:pic>
      <p:pic>
        <p:nvPicPr>
          <p:cNvPr id="8" name="Obrázok 7" descr="logo NK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7072" y="5661248"/>
            <a:ext cx="2729856" cy="900000"/>
          </a:xfrm>
          <a:prstGeom prst="rect">
            <a:avLst/>
          </a:prstGeom>
        </p:spPr>
      </p:pic>
      <p:pic>
        <p:nvPicPr>
          <p:cNvPr id="9" name="Obrázok 8" descr="TU SME DO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2137" y="5661248"/>
            <a:ext cx="2211863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2535213" cy="900000"/>
          </a:xfrm>
          <a:prstGeom prst="rect">
            <a:avLst/>
          </a:prstGeom>
        </p:spPr>
      </p:pic>
      <p:pic>
        <p:nvPicPr>
          <p:cNvPr id="3" name="Obrázok 2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733256"/>
            <a:ext cx="2729856" cy="900000"/>
          </a:xfrm>
          <a:prstGeom prst="rect">
            <a:avLst/>
          </a:prstGeom>
        </p:spPr>
      </p:pic>
      <p:pic>
        <p:nvPicPr>
          <p:cNvPr id="4" name="Obrázok 3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7" y="5733256"/>
            <a:ext cx="2211863" cy="900000"/>
          </a:xfrm>
          <a:prstGeom prst="rect">
            <a:avLst/>
          </a:prstGeom>
        </p:spPr>
      </p:pic>
      <p:pic>
        <p:nvPicPr>
          <p:cNvPr id="7" name="Obrázok 6" descr="IMG_92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0000">
            <a:off x="168177" y="2761583"/>
            <a:ext cx="4050000" cy="2700000"/>
          </a:xfrm>
          <a:prstGeom prst="rect">
            <a:avLst/>
          </a:prstGeom>
        </p:spPr>
      </p:pic>
      <p:pic>
        <p:nvPicPr>
          <p:cNvPr id="5" name="Obrázok 4" descr="DSCF1314.JPG"/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 rot="-600000">
            <a:off x="288073" y="419875"/>
            <a:ext cx="3600000" cy="2700000"/>
          </a:xfrm>
          <a:prstGeom prst="rect">
            <a:avLst/>
          </a:prstGeom>
        </p:spPr>
      </p:pic>
      <p:pic>
        <p:nvPicPr>
          <p:cNvPr id="6" name="Obrázok 5" descr="P8040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80000">
            <a:off x="4284008" y="419875"/>
            <a:ext cx="3600000" cy="2700000"/>
          </a:xfrm>
          <a:prstGeom prst="rect">
            <a:avLst/>
          </a:prstGeom>
        </p:spPr>
      </p:pic>
      <p:pic>
        <p:nvPicPr>
          <p:cNvPr id="8" name="Obrázok 7" descr="IMG_93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420000">
            <a:off x="4289382" y="2729619"/>
            <a:ext cx="4050000" cy="27000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835696" y="0"/>
            <a:ext cx="4968552" cy="10081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sk-SK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Práce na Úprave chodníkov</a:t>
            </a:r>
            <a:endParaRPr lang="sk-SK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2535213" cy="900000"/>
          </a:xfrm>
          <a:prstGeom prst="rect">
            <a:avLst/>
          </a:prstGeom>
        </p:spPr>
      </p:pic>
      <p:pic>
        <p:nvPicPr>
          <p:cNvPr id="3" name="Obrázok 2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733256"/>
            <a:ext cx="2729856" cy="900000"/>
          </a:xfrm>
          <a:prstGeom prst="rect">
            <a:avLst/>
          </a:prstGeom>
        </p:spPr>
      </p:pic>
      <p:pic>
        <p:nvPicPr>
          <p:cNvPr id="4" name="Obrázok 3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7" y="5733256"/>
            <a:ext cx="2211863" cy="9000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835696" y="0"/>
            <a:ext cx="4968552" cy="10081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sk-SK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Upravený chodník</a:t>
            </a:r>
            <a:endParaRPr lang="sk-SK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Obrázok 10" descr="IMG_1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3600000" cy="2700000"/>
          </a:xfrm>
          <a:prstGeom prst="rect">
            <a:avLst/>
          </a:prstGeom>
        </p:spPr>
      </p:pic>
      <p:pic>
        <p:nvPicPr>
          <p:cNvPr id="12" name="Obrázok 11" descr="IMG_1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852936"/>
            <a:ext cx="3600000" cy="2700000"/>
          </a:xfrm>
          <a:prstGeom prst="rect">
            <a:avLst/>
          </a:prstGeom>
        </p:spPr>
      </p:pic>
      <p:pic>
        <p:nvPicPr>
          <p:cNvPr id="10" name="Obrázok 9" descr="IMG_13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908720"/>
            <a:ext cx="3600000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in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33256"/>
            <a:ext cx="2535213" cy="900000"/>
          </a:xfrm>
          <a:prstGeom prst="rect">
            <a:avLst/>
          </a:prstGeom>
        </p:spPr>
      </p:pic>
      <p:pic>
        <p:nvPicPr>
          <p:cNvPr id="3" name="Obrázok 2" descr="logo NK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072" y="5733256"/>
            <a:ext cx="2729856" cy="900000"/>
          </a:xfrm>
          <a:prstGeom prst="rect">
            <a:avLst/>
          </a:prstGeom>
        </p:spPr>
      </p:pic>
      <p:pic>
        <p:nvPicPr>
          <p:cNvPr id="4" name="Obrázok 3" descr="TU SME D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137" y="5733256"/>
            <a:ext cx="2211863" cy="900000"/>
          </a:xfrm>
          <a:prstGeom prst="rect">
            <a:avLst/>
          </a:prstGeom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</a:t>
            </a:r>
            <a:endParaRPr lang="sk-SK"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Nitrianskej </a:t>
            </a:r>
            <a:r>
              <a:rPr lang="sk-SK" dirty="0" err="1" smtClean="0"/>
              <a:t>komunitnej</a:t>
            </a:r>
            <a:r>
              <a:rPr lang="sk-SK" dirty="0" smtClean="0"/>
              <a:t> nadácii,</a:t>
            </a:r>
          </a:p>
          <a:p>
            <a:r>
              <a:rPr lang="sk-SK" dirty="0" smtClean="0"/>
              <a:t>Spoločnosti HEINEKEN,</a:t>
            </a:r>
          </a:p>
          <a:p>
            <a:r>
              <a:rPr lang="sk-SK" dirty="0" smtClean="0"/>
              <a:t>Mestu Hurbanovo,</a:t>
            </a:r>
          </a:p>
          <a:p>
            <a:r>
              <a:rPr lang="sk-SK" dirty="0" smtClean="0"/>
              <a:t>Firme HZ-STAV, Ing. HEGYI Zoltán a </a:t>
            </a:r>
          </a:p>
          <a:p>
            <a:r>
              <a:rPr lang="sk-SK" dirty="0" smtClean="0"/>
              <a:t>Dobrovoľníkom, ktorí na projekte spolupracovali, nakoľko bez ich pomoci a podpore, by sa projekt nezrealizoval.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Vlastná 1">
      <a:dk1>
        <a:sysClr val="windowText" lastClr="000000"/>
      </a:dk1>
      <a:lt1>
        <a:sysClr val="window" lastClr="FFFFFF"/>
      </a:lt1>
      <a:dk2>
        <a:srgbClr val="00B050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</TotalTime>
  <Words>100</Words>
  <Application>Microsoft Office PowerPoint</Application>
  <PresentationFormat>Prezentácia na obrazovke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Luxusný</vt:lpstr>
      <vt:lpstr>Projekt  Tu sme doma</vt:lpstr>
      <vt:lpstr>Snímka 2</vt:lpstr>
      <vt:lpstr>Snímka 3</vt:lpstr>
      <vt:lpstr>Pôvodný stav  a vzhľad chodníka</vt:lpstr>
      <vt:lpstr>Snímka 5</vt:lpstr>
      <vt:lpstr>Snímka 6</vt:lpstr>
      <vt:lpstr>ďakujeme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Tu sme doma</dc:title>
  <dc:creator>KASASOVA</dc:creator>
  <cp:lastModifiedBy>KASASOVA</cp:lastModifiedBy>
  <cp:revision>10</cp:revision>
  <dcterms:created xsi:type="dcterms:W3CDTF">2015-09-22T07:58:58Z</dcterms:created>
  <dcterms:modified xsi:type="dcterms:W3CDTF">2015-09-22T09:13:49Z</dcterms:modified>
</cp:coreProperties>
</file>